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e e data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Autore e data</a:t>
            </a:r>
          </a:p>
        </p:txBody>
      </p:sp>
      <p:sp>
        <p:nvSpPr>
          <p:cNvPr id="12" name="Titolo presentazion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Titolo presentazione</a:t>
            </a:r>
          </a:p>
        </p:txBody>
      </p:sp>
      <p:sp>
        <p:nvSpPr>
          <p:cNvPr id="13" name="Corpo livello uno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Sottotitolo presentazione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ichiar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orpo livello uno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Dichiarazione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formazione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orpo livello uno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Dettagli informazione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Dettagli informazione</a:t>
            </a:r>
          </a:p>
        </p:txBody>
      </p:sp>
      <p:sp>
        <p:nvSpPr>
          <p:cNvPr id="10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zione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Attribuzione</a:t>
            </a:r>
          </a:p>
        </p:txBody>
      </p:sp>
      <p:sp>
        <p:nvSpPr>
          <p:cNvPr id="116" name="Corpo livello uno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“Citazione degna di nota”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magin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magine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magin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magin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itolo presentazion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Titolo presentazione</a:t>
            </a:r>
          </a:p>
        </p:txBody>
      </p:sp>
      <p:sp>
        <p:nvSpPr>
          <p:cNvPr id="23" name="Autore e data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Autore e data</a:t>
            </a:r>
          </a:p>
        </p:txBody>
      </p:sp>
      <p:sp>
        <p:nvSpPr>
          <p:cNvPr id="24" name="Corpo livello uno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Sottotitolo presentazione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itolo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</a:t>
            </a:r>
          </a:p>
        </p:txBody>
      </p:sp>
      <p:sp>
        <p:nvSpPr>
          <p:cNvPr id="34" name="Corpo livello uno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Sottotitolo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umero diapositiva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olo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</a:t>
            </a:r>
          </a:p>
        </p:txBody>
      </p:sp>
      <p:sp>
        <p:nvSpPr>
          <p:cNvPr id="43" name="Sottotitolo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diapositiva</a:t>
            </a:r>
          </a:p>
        </p:txBody>
      </p:sp>
      <p:sp>
        <p:nvSpPr>
          <p:cNvPr id="44" name="Corpo livello uno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orpo livello uno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ottotitolo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diapositiva</a:t>
            </a:r>
          </a:p>
        </p:txBody>
      </p:sp>
      <p:sp>
        <p:nvSpPr>
          <p:cNvPr id="61" name="Corpo livello uno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Titolo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Titolo</a:t>
            </a:r>
          </a:p>
        </p:txBody>
      </p:sp>
      <p:sp>
        <p:nvSpPr>
          <p:cNvPr id="6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olo sezion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Titolo sezione</a:t>
            </a:r>
          </a:p>
        </p:txBody>
      </p:sp>
      <p:sp>
        <p:nvSpPr>
          <p:cNvPr id="72" name="Numero diapositiva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olo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Titolo</a:t>
            </a:r>
          </a:p>
        </p:txBody>
      </p:sp>
      <p:sp>
        <p:nvSpPr>
          <p:cNvPr id="80" name="Sottotitolo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diapositiva</a:t>
            </a:r>
          </a:p>
        </p:txBody>
      </p:sp>
      <p:sp>
        <p:nvSpPr>
          <p:cNvPr id="8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ro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olo programma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Titolo programma</a:t>
            </a:r>
          </a:p>
        </p:txBody>
      </p:sp>
      <p:sp>
        <p:nvSpPr>
          <p:cNvPr id="89" name="Sottotitolo programm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Sottotitolo programma</a:t>
            </a:r>
          </a:p>
        </p:txBody>
      </p:sp>
      <p:sp>
        <p:nvSpPr>
          <p:cNvPr id="90" name="Corpo livello uno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Argomenti del programma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Titolo</a:t>
            </a:r>
          </a:p>
        </p:txBody>
      </p:sp>
      <p:sp>
        <p:nvSpPr>
          <p:cNvPr id="3" name="Corpo livello uno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Testo elenco puntato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3" Type="http://schemas.openxmlformats.org/officeDocument/2006/relationships/image" Target="../media/image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Relationship Id="rId3" Type="http://schemas.openxmlformats.org/officeDocument/2006/relationships/image" Target="../media/image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Relationship Id="rId3" Type="http://schemas.openxmlformats.org/officeDocument/2006/relationships/image" Target="../media/image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Relationship Id="rId3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eg"/><Relationship Id="rId3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Relationship Id="rId3" Type="http://schemas.openxmlformats.org/officeDocument/2006/relationships/image" Target="../media/image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Relationship Id="rId3" Type="http://schemas.openxmlformats.org/officeDocument/2006/relationships/image" Target="../media/image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Relationship Id="rId3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home.jpg" descr="hom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44450"/>
            <a:ext cx="24384001" cy="1380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Autore e data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  </a:t>
            </a:r>
          </a:p>
        </p:txBody>
      </p:sp>
      <p:sp>
        <p:nvSpPr>
          <p:cNvPr id="153" name="La motivazione e il metodo"/>
          <p:cNvSpPr txBox="1"/>
          <p:nvPr>
            <p:ph type="ctrTitle"/>
          </p:nvPr>
        </p:nvSpPr>
        <p:spPr>
          <a:xfrm>
            <a:off x="2031996" y="7654991"/>
            <a:ext cx="11099358" cy="46482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La motivazione e il metodo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beckground.jpg" descr="beckgroun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7826" y="-156449"/>
            <a:ext cx="24779652" cy="14028898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proverbio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proverbio</a:t>
            </a:r>
          </a:p>
        </p:txBody>
      </p:sp>
      <p:sp>
        <p:nvSpPr>
          <p:cNvPr id="204" name="“Fai quello che ti piace e,…"/>
          <p:cNvSpPr txBox="1"/>
          <p:nvPr>
            <p:ph type="body" sz="half" idx="1"/>
          </p:nvPr>
        </p:nvSpPr>
        <p:spPr>
          <a:xfrm>
            <a:off x="1753923" y="4269783"/>
            <a:ext cx="20876154" cy="3836279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t>“Fai quello che ti piace e,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se non puoi,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fatti piacere quello che devi fare”</a:t>
            </a:r>
          </a:p>
        </p:txBody>
      </p:sp>
      <p:pic>
        <p:nvPicPr>
          <p:cNvPr id="205" name="logo per WEB.png" descr="logo per WEB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20700" y="-533400"/>
            <a:ext cx="3441888" cy="22827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0" dir="8518499">
              <a:srgbClr val="000000">
                <a:alpha val="62475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beckground.jpg" descr="beckgroun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7826" y="-156449"/>
            <a:ext cx="24779652" cy="14028898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SIATE MANAGER DI VOI STESSI"/>
          <p:cNvSpPr txBox="1"/>
          <p:nvPr>
            <p:ph type="title"/>
          </p:nvPr>
        </p:nvSpPr>
        <p:spPr>
          <a:xfrm>
            <a:off x="1206500" y="5451896"/>
            <a:ext cx="21971000" cy="3879008"/>
          </a:xfrm>
          <a:prstGeom prst="rect">
            <a:avLst/>
          </a:prstGeom>
        </p:spPr>
        <p:txBody>
          <a:bodyPr/>
          <a:lstStyle>
            <a:lvl1pPr algn="ctr">
              <a:defRPr spc="-226" sz="11300">
                <a:solidFill>
                  <a:srgbClr val="FFFFFF"/>
                </a:solidFill>
              </a:defRPr>
            </a:lvl1pPr>
          </a:lstStyle>
          <a:p>
            <a:pPr/>
            <a:r>
              <a:t>SIATE MANAGER DI VOI STESSI</a:t>
            </a:r>
          </a:p>
        </p:txBody>
      </p:sp>
      <p:sp>
        <p:nvSpPr>
          <p:cNvPr id="209" name="Sottotitolo diapositiva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  </a:t>
            </a:r>
          </a:p>
        </p:txBody>
      </p:sp>
      <p:sp>
        <p:nvSpPr>
          <p:cNvPr id="210" name="Rettangolo"/>
          <p:cNvSpPr/>
          <p:nvPr/>
        </p:nvSpPr>
        <p:spPr>
          <a:xfrm>
            <a:off x="920898" y="863600"/>
            <a:ext cx="22542204" cy="11988800"/>
          </a:xfrm>
          <a:prstGeom prst="rect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11" name="logo per WEB.png" descr="logo per WEB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20700" y="-533400"/>
            <a:ext cx="3441888" cy="22827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0" dir="8518499">
              <a:srgbClr val="000000">
                <a:alpha val="62475"/>
              </a:srgbClr>
            </a:outerShdw>
          </a:effectLst>
        </p:spPr>
      </p:pic>
      <p:sp>
        <p:nvSpPr>
          <p:cNvPr id="212" name="Ornamento 16"/>
          <p:cNvSpPr/>
          <p:nvPr/>
        </p:nvSpPr>
        <p:spPr>
          <a:xfrm>
            <a:off x="10371772" y="10048997"/>
            <a:ext cx="3640456" cy="3886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007" fill="norm" stroke="1" extrusionOk="0">
                <a:moveTo>
                  <a:pt x="9472" y="21"/>
                </a:moveTo>
                <a:cubicBezTo>
                  <a:pt x="9223" y="53"/>
                  <a:pt x="8975" y="641"/>
                  <a:pt x="8772" y="1801"/>
                </a:cubicBezTo>
                <a:cubicBezTo>
                  <a:pt x="8137" y="-1445"/>
                  <a:pt x="7234" y="1021"/>
                  <a:pt x="7074" y="6181"/>
                </a:cubicBezTo>
                <a:cubicBezTo>
                  <a:pt x="7070" y="6301"/>
                  <a:pt x="7067" y="6425"/>
                  <a:pt x="7064" y="6545"/>
                </a:cubicBezTo>
                <a:cubicBezTo>
                  <a:pt x="3830" y="6672"/>
                  <a:pt x="1931" y="6955"/>
                  <a:pt x="24" y="7259"/>
                </a:cubicBezTo>
                <a:cubicBezTo>
                  <a:pt x="10" y="7263"/>
                  <a:pt x="0" y="7349"/>
                  <a:pt x="0" y="7446"/>
                </a:cubicBezTo>
                <a:lnTo>
                  <a:pt x="0" y="8477"/>
                </a:lnTo>
                <a:cubicBezTo>
                  <a:pt x="0" y="8574"/>
                  <a:pt x="10" y="8649"/>
                  <a:pt x="24" y="8653"/>
                </a:cubicBezTo>
                <a:cubicBezTo>
                  <a:pt x="2070" y="8979"/>
                  <a:pt x="3801" y="9240"/>
                  <a:pt x="7072" y="9367"/>
                </a:cubicBezTo>
                <a:cubicBezTo>
                  <a:pt x="7243" y="14966"/>
                  <a:pt x="8249" y="17172"/>
                  <a:pt x="8848" y="13068"/>
                </a:cubicBezTo>
                <a:cubicBezTo>
                  <a:pt x="9572" y="8106"/>
                  <a:pt x="9322" y="9816"/>
                  <a:pt x="9376" y="9449"/>
                </a:cubicBezTo>
                <a:cubicBezTo>
                  <a:pt x="9794" y="12417"/>
                  <a:pt x="10494" y="19166"/>
                  <a:pt x="11426" y="14286"/>
                </a:cubicBezTo>
                <a:cubicBezTo>
                  <a:pt x="11850" y="16535"/>
                  <a:pt x="12432" y="16401"/>
                  <a:pt x="12832" y="14134"/>
                </a:cubicBezTo>
                <a:cubicBezTo>
                  <a:pt x="13467" y="17338"/>
                  <a:pt x="14364" y="14891"/>
                  <a:pt x="14524" y="9730"/>
                </a:cubicBezTo>
                <a:cubicBezTo>
                  <a:pt x="14528" y="9610"/>
                  <a:pt x="14531" y="9487"/>
                  <a:pt x="14534" y="9367"/>
                </a:cubicBezTo>
                <a:cubicBezTo>
                  <a:pt x="17341" y="9258"/>
                  <a:pt x="19089" y="9035"/>
                  <a:pt x="21575" y="8641"/>
                </a:cubicBezTo>
                <a:cubicBezTo>
                  <a:pt x="21589" y="8637"/>
                  <a:pt x="21600" y="8563"/>
                  <a:pt x="21600" y="8465"/>
                </a:cubicBezTo>
                <a:lnTo>
                  <a:pt x="21600" y="7435"/>
                </a:lnTo>
                <a:cubicBezTo>
                  <a:pt x="21600" y="7337"/>
                  <a:pt x="21590" y="7263"/>
                  <a:pt x="21576" y="7259"/>
                </a:cubicBezTo>
                <a:cubicBezTo>
                  <a:pt x="21279" y="7214"/>
                  <a:pt x="18303" y="6694"/>
                  <a:pt x="14528" y="6545"/>
                </a:cubicBezTo>
                <a:cubicBezTo>
                  <a:pt x="14357" y="934"/>
                  <a:pt x="13349" y="-1260"/>
                  <a:pt x="12751" y="2843"/>
                </a:cubicBezTo>
                <a:cubicBezTo>
                  <a:pt x="12026" y="7806"/>
                  <a:pt x="12277" y="6095"/>
                  <a:pt x="12223" y="6463"/>
                </a:cubicBezTo>
                <a:cubicBezTo>
                  <a:pt x="12091" y="5529"/>
                  <a:pt x="11785" y="3355"/>
                  <a:pt x="11654" y="2422"/>
                </a:cubicBezTo>
                <a:cubicBezTo>
                  <a:pt x="11648" y="2407"/>
                  <a:pt x="10958" y="-2434"/>
                  <a:pt x="10177" y="1614"/>
                </a:cubicBezTo>
                <a:cubicBezTo>
                  <a:pt x="9969" y="521"/>
                  <a:pt x="9721" y="-11"/>
                  <a:pt x="9472" y="21"/>
                </a:cubicBezTo>
                <a:close/>
                <a:moveTo>
                  <a:pt x="13483" y="2586"/>
                </a:moveTo>
                <a:cubicBezTo>
                  <a:pt x="13809" y="2629"/>
                  <a:pt x="14122" y="4076"/>
                  <a:pt x="14222" y="6545"/>
                </a:cubicBezTo>
                <a:cubicBezTo>
                  <a:pt x="12283" y="6470"/>
                  <a:pt x="14951" y="6558"/>
                  <a:pt x="12558" y="6498"/>
                </a:cubicBezTo>
                <a:cubicBezTo>
                  <a:pt x="12563" y="6456"/>
                  <a:pt x="12951" y="3936"/>
                  <a:pt x="12926" y="4097"/>
                </a:cubicBezTo>
                <a:cubicBezTo>
                  <a:pt x="13088" y="3040"/>
                  <a:pt x="13287" y="2560"/>
                  <a:pt x="13483" y="2586"/>
                </a:cubicBezTo>
                <a:close/>
                <a:moveTo>
                  <a:pt x="8117" y="2691"/>
                </a:moveTo>
                <a:cubicBezTo>
                  <a:pt x="8311" y="2707"/>
                  <a:pt x="8507" y="3237"/>
                  <a:pt x="8659" y="4354"/>
                </a:cubicBezTo>
                <a:cubicBezTo>
                  <a:pt x="8665" y="4403"/>
                  <a:pt x="8971" y="6573"/>
                  <a:pt x="8961" y="6498"/>
                </a:cubicBezTo>
                <a:cubicBezTo>
                  <a:pt x="7707" y="6531"/>
                  <a:pt x="9154" y="6465"/>
                  <a:pt x="7379" y="6533"/>
                </a:cubicBezTo>
                <a:cubicBezTo>
                  <a:pt x="7476" y="4057"/>
                  <a:pt x="7793" y="2666"/>
                  <a:pt x="8117" y="2691"/>
                </a:cubicBezTo>
                <a:close/>
                <a:moveTo>
                  <a:pt x="9529" y="2961"/>
                </a:moveTo>
                <a:cubicBezTo>
                  <a:pt x="9927" y="3168"/>
                  <a:pt x="10207" y="6148"/>
                  <a:pt x="10284" y="6474"/>
                </a:cubicBezTo>
                <a:lnTo>
                  <a:pt x="9480" y="6486"/>
                </a:lnTo>
                <a:lnTo>
                  <a:pt x="9096" y="3874"/>
                </a:lnTo>
                <a:cubicBezTo>
                  <a:pt x="9251" y="3127"/>
                  <a:pt x="9397" y="2891"/>
                  <a:pt x="9529" y="2961"/>
                </a:cubicBezTo>
                <a:close/>
                <a:moveTo>
                  <a:pt x="10947" y="3019"/>
                </a:moveTo>
                <a:cubicBezTo>
                  <a:pt x="11376" y="3474"/>
                  <a:pt x="11709" y="6643"/>
                  <a:pt x="11684" y="6474"/>
                </a:cubicBezTo>
                <a:lnTo>
                  <a:pt x="10895" y="6463"/>
                </a:lnTo>
                <a:lnTo>
                  <a:pt x="10496" y="3698"/>
                </a:lnTo>
                <a:cubicBezTo>
                  <a:pt x="10651" y="3023"/>
                  <a:pt x="10804" y="2868"/>
                  <a:pt x="10947" y="3019"/>
                </a:cubicBezTo>
                <a:close/>
                <a:moveTo>
                  <a:pt x="7378" y="9391"/>
                </a:moveTo>
                <a:cubicBezTo>
                  <a:pt x="8968" y="9454"/>
                  <a:pt x="8228" y="9407"/>
                  <a:pt x="9042" y="9426"/>
                </a:cubicBezTo>
                <a:cubicBezTo>
                  <a:pt x="9036" y="9463"/>
                  <a:pt x="8651" y="11988"/>
                  <a:pt x="8675" y="11827"/>
                </a:cubicBezTo>
                <a:cubicBezTo>
                  <a:pt x="8236" y="14694"/>
                  <a:pt x="7535" y="13281"/>
                  <a:pt x="7378" y="9391"/>
                </a:cubicBezTo>
                <a:close/>
                <a:moveTo>
                  <a:pt x="14221" y="9391"/>
                </a:moveTo>
                <a:cubicBezTo>
                  <a:pt x="14146" y="11306"/>
                  <a:pt x="13905" y="12840"/>
                  <a:pt x="13627" y="13162"/>
                </a:cubicBezTo>
                <a:cubicBezTo>
                  <a:pt x="13149" y="13687"/>
                  <a:pt x="12952" y="11633"/>
                  <a:pt x="12639" y="9426"/>
                </a:cubicBezTo>
                <a:cubicBezTo>
                  <a:pt x="13881" y="9392"/>
                  <a:pt x="12452" y="9462"/>
                  <a:pt x="14221" y="9391"/>
                </a:cubicBezTo>
                <a:close/>
                <a:moveTo>
                  <a:pt x="12120" y="9437"/>
                </a:moveTo>
                <a:lnTo>
                  <a:pt x="12509" y="12073"/>
                </a:lnTo>
                <a:cubicBezTo>
                  <a:pt x="11887" y="14996"/>
                  <a:pt x="11427" y="9888"/>
                  <a:pt x="11325" y="9449"/>
                </a:cubicBezTo>
                <a:lnTo>
                  <a:pt x="12120" y="9437"/>
                </a:lnTo>
                <a:close/>
                <a:moveTo>
                  <a:pt x="9917" y="9449"/>
                </a:moveTo>
                <a:lnTo>
                  <a:pt x="10714" y="9461"/>
                </a:lnTo>
                <a:lnTo>
                  <a:pt x="11111" y="12201"/>
                </a:lnTo>
                <a:cubicBezTo>
                  <a:pt x="10633" y="14338"/>
                  <a:pt x="10233" y="11576"/>
                  <a:pt x="10228" y="11557"/>
                </a:cubicBezTo>
                <a:cubicBezTo>
                  <a:pt x="10221" y="11516"/>
                  <a:pt x="9907" y="9382"/>
                  <a:pt x="9917" y="944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3" name="Ornamento 16"/>
          <p:cNvSpPr/>
          <p:nvPr/>
        </p:nvSpPr>
        <p:spPr>
          <a:xfrm>
            <a:off x="10371772" y="2628227"/>
            <a:ext cx="3640455" cy="3886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007" fill="norm" stroke="1" extrusionOk="0">
                <a:moveTo>
                  <a:pt x="9472" y="21"/>
                </a:moveTo>
                <a:cubicBezTo>
                  <a:pt x="9223" y="53"/>
                  <a:pt x="8975" y="641"/>
                  <a:pt x="8772" y="1801"/>
                </a:cubicBezTo>
                <a:cubicBezTo>
                  <a:pt x="8137" y="-1445"/>
                  <a:pt x="7234" y="1021"/>
                  <a:pt x="7074" y="6181"/>
                </a:cubicBezTo>
                <a:cubicBezTo>
                  <a:pt x="7070" y="6301"/>
                  <a:pt x="7067" y="6425"/>
                  <a:pt x="7064" y="6545"/>
                </a:cubicBezTo>
                <a:cubicBezTo>
                  <a:pt x="3830" y="6672"/>
                  <a:pt x="1931" y="6955"/>
                  <a:pt x="24" y="7259"/>
                </a:cubicBezTo>
                <a:cubicBezTo>
                  <a:pt x="10" y="7263"/>
                  <a:pt x="0" y="7349"/>
                  <a:pt x="0" y="7446"/>
                </a:cubicBezTo>
                <a:lnTo>
                  <a:pt x="0" y="8477"/>
                </a:lnTo>
                <a:cubicBezTo>
                  <a:pt x="0" y="8574"/>
                  <a:pt x="10" y="8649"/>
                  <a:pt x="24" y="8653"/>
                </a:cubicBezTo>
                <a:cubicBezTo>
                  <a:pt x="2070" y="8979"/>
                  <a:pt x="3801" y="9240"/>
                  <a:pt x="7072" y="9367"/>
                </a:cubicBezTo>
                <a:cubicBezTo>
                  <a:pt x="7243" y="14966"/>
                  <a:pt x="8249" y="17172"/>
                  <a:pt x="8848" y="13068"/>
                </a:cubicBezTo>
                <a:cubicBezTo>
                  <a:pt x="9572" y="8106"/>
                  <a:pt x="9322" y="9816"/>
                  <a:pt x="9376" y="9449"/>
                </a:cubicBezTo>
                <a:cubicBezTo>
                  <a:pt x="9794" y="12417"/>
                  <a:pt x="10494" y="19166"/>
                  <a:pt x="11426" y="14286"/>
                </a:cubicBezTo>
                <a:cubicBezTo>
                  <a:pt x="11850" y="16535"/>
                  <a:pt x="12432" y="16401"/>
                  <a:pt x="12832" y="14134"/>
                </a:cubicBezTo>
                <a:cubicBezTo>
                  <a:pt x="13467" y="17338"/>
                  <a:pt x="14364" y="14891"/>
                  <a:pt x="14524" y="9730"/>
                </a:cubicBezTo>
                <a:cubicBezTo>
                  <a:pt x="14528" y="9610"/>
                  <a:pt x="14531" y="9487"/>
                  <a:pt x="14534" y="9367"/>
                </a:cubicBezTo>
                <a:cubicBezTo>
                  <a:pt x="17341" y="9258"/>
                  <a:pt x="19089" y="9035"/>
                  <a:pt x="21575" y="8641"/>
                </a:cubicBezTo>
                <a:cubicBezTo>
                  <a:pt x="21589" y="8637"/>
                  <a:pt x="21600" y="8563"/>
                  <a:pt x="21600" y="8465"/>
                </a:cubicBezTo>
                <a:lnTo>
                  <a:pt x="21600" y="7435"/>
                </a:lnTo>
                <a:cubicBezTo>
                  <a:pt x="21600" y="7337"/>
                  <a:pt x="21590" y="7263"/>
                  <a:pt x="21576" y="7259"/>
                </a:cubicBezTo>
                <a:cubicBezTo>
                  <a:pt x="21279" y="7214"/>
                  <a:pt x="18303" y="6694"/>
                  <a:pt x="14528" y="6545"/>
                </a:cubicBezTo>
                <a:cubicBezTo>
                  <a:pt x="14357" y="934"/>
                  <a:pt x="13349" y="-1260"/>
                  <a:pt x="12751" y="2843"/>
                </a:cubicBezTo>
                <a:cubicBezTo>
                  <a:pt x="12026" y="7806"/>
                  <a:pt x="12277" y="6095"/>
                  <a:pt x="12223" y="6463"/>
                </a:cubicBezTo>
                <a:cubicBezTo>
                  <a:pt x="12091" y="5529"/>
                  <a:pt x="11785" y="3355"/>
                  <a:pt x="11654" y="2422"/>
                </a:cubicBezTo>
                <a:cubicBezTo>
                  <a:pt x="11648" y="2407"/>
                  <a:pt x="10958" y="-2434"/>
                  <a:pt x="10177" y="1614"/>
                </a:cubicBezTo>
                <a:cubicBezTo>
                  <a:pt x="9969" y="521"/>
                  <a:pt x="9721" y="-11"/>
                  <a:pt x="9472" y="21"/>
                </a:cubicBezTo>
                <a:close/>
                <a:moveTo>
                  <a:pt x="13483" y="2586"/>
                </a:moveTo>
                <a:cubicBezTo>
                  <a:pt x="13809" y="2629"/>
                  <a:pt x="14122" y="4076"/>
                  <a:pt x="14222" y="6545"/>
                </a:cubicBezTo>
                <a:cubicBezTo>
                  <a:pt x="12283" y="6470"/>
                  <a:pt x="14951" y="6558"/>
                  <a:pt x="12558" y="6498"/>
                </a:cubicBezTo>
                <a:cubicBezTo>
                  <a:pt x="12563" y="6456"/>
                  <a:pt x="12951" y="3936"/>
                  <a:pt x="12926" y="4097"/>
                </a:cubicBezTo>
                <a:cubicBezTo>
                  <a:pt x="13088" y="3040"/>
                  <a:pt x="13287" y="2560"/>
                  <a:pt x="13483" y="2586"/>
                </a:cubicBezTo>
                <a:close/>
                <a:moveTo>
                  <a:pt x="8117" y="2691"/>
                </a:moveTo>
                <a:cubicBezTo>
                  <a:pt x="8311" y="2707"/>
                  <a:pt x="8507" y="3237"/>
                  <a:pt x="8659" y="4354"/>
                </a:cubicBezTo>
                <a:cubicBezTo>
                  <a:pt x="8665" y="4403"/>
                  <a:pt x="8971" y="6573"/>
                  <a:pt x="8961" y="6498"/>
                </a:cubicBezTo>
                <a:cubicBezTo>
                  <a:pt x="7707" y="6531"/>
                  <a:pt x="9154" y="6465"/>
                  <a:pt x="7379" y="6533"/>
                </a:cubicBezTo>
                <a:cubicBezTo>
                  <a:pt x="7476" y="4057"/>
                  <a:pt x="7793" y="2666"/>
                  <a:pt x="8117" y="2691"/>
                </a:cubicBezTo>
                <a:close/>
                <a:moveTo>
                  <a:pt x="9529" y="2961"/>
                </a:moveTo>
                <a:cubicBezTo>
                  <a:pt x="9927" y="3168"/>
                  <a:pt x="10207" y="6148"/>
                  <a:pt x="10284" y="6474"/>
                </a:cubicBezTo>
                <a:lnTo>
                  <a:pt x="9480" y="6486"/>
                </a:lnTo>
                <a:lnTo>
                  <a:pt x="9096" y="3874"/>
                </a:lnTo>
                <a:cubicBezTo>
                  <a:pt x="9251" y="3127"/>
                  <a:pt x="9397" y="2891"/>
                  <a:pt x="9529" y="2961"/>
                </a:cubicBezTo>
                <a:close/>
                <a:moveTo>
                  <a:pt x="10947" y="3019"/>
                </a:moveTo>
                <a:cubicBezTo>
                  <a:pt x="11376" y="3474"/>
                  <a:pt x="11709" y="6643"/>
                  <a:pt x="11684" y="6474"/>
                </a:cubicBezTo>
                <a:lnTo>
                  <a:pt x="10895" y="6463"/>
                </a:lnTo>
                <a:lnTo>
                  <a:pt x="10496" y="3698"/>
                </a:lnTo>
                <a:cubicBezTo>
                  <a:pt x="10651" y="3023"/>
                  <a:pt x="10804" y="2868"/>
                  <a:pt x="10947" y="3019"/>
                </a:cubicBezTo>
                <a:close/>
                <a:moveTo>
                  <a:pt x="7378" y="9391"/>
                </a:moveTo>
                <a:cubicBezTo>
                  <a:pt x="8968" y="9454"/>
                  <a:pt x="8228" y="9407"/>
                  <a:pt x="9042" y="9426"/>
                </a:cubicBezTo>
                <a:cubicBezTo>
                  <a:pt x="9036" y="9463"/>
                  <a:pt x="8651" y="11988"/>
                  <a:pt x="8675" y="11827"/>
                </a:cubicBezTo>
                <a:cubicBezTo>
                  <a:pt x="8236" y="14694"/>
                  <a:pt x="7535" y="13281"/>
                  <a:pt x="7378" y="9391"/>
                </a:cubicBezTo>
                <a:close/>
                <a:moveTo>
                  <a:pt x="14221" y="9391"/>
                </a:moveTo>
                <a:cubicBezTo>
                  <a:pt x="14146" y="11306"/>
                  <a:pt x="13905" y="12840"/>
                  <a:pt x="13627" y="13162"/>
                </a:cubicBezTo>
                <a:cubicBezTo>
                  <a:pt x="13149" y="13687"/>
                  <a:pt x="12952" y="11633"/>
                  <a:pt x="12639" y="9426"/>
                </a:cubicBezTo>
                <a:cubicBezTo>
                  <a:pt x="13881" y="9392"/>
                  <a:pt x="12452" y="9462"/>
                  <a:pt x="14221" y="9391"/>
                </a:cubicBezTo>
                <a:close/>
                <a:moveTo>
                  <a:pt x="12120" y="9437"/>
                </a:moveTo>
                <a:lnTo>
                  <a:pt x="12509" y="12073"/>
                </a:lnTo>
                <a:cubicBezTo>
                  <a:pt x="11887" y="14996"/>
                  <a:pt x="11427" y="9888"/>
                  <a:pt x="11325" y="9449"/>
                </a:cubicBezTo>
                <a:lnTo>
                  <a:pt x="12120" y="9437"/>
                </a:lnTo>
                <a:close/>
                <a:moveTo>
                  <a:pt x="9917" y="9449"/>
                </a:moveTo>
                <a:lnTo>
                  <a:pt x="10714" y="9461"/>
                </a:lnTo>
                <a:lnTo>
                  <a:pt x="11111" y="12201"/>
                </a:lnTo>
                <a:cubicBezTo>
                  <a:pt x="10633" y="14338"/>
                  <a:pt x="10233" y="11576"/>
                  <a:pt x="10228" y="11557"/>
                </a:cubicBezTo>
                <a:cubicBezTo>
                  <a:pt x="10221" y="11516"/>
                  <a:pt x="9907" y="9382"/>
                  <a:pt x="9917" y="944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2245.jpg" descr="224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659" y="-310234"/>
            <a:ext cx="24411317" cy="14336468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METODO"/>
          <p:cNvSpPr txBox="1"/>
          <p:nvPr>
            <p:ph type="title"/>
          </p:nvPr>
        </p:nvSpPr>
        <p:spPr>
          <a:xfrm>
            <a:off x="914400" y="1986961"/>
            <a:ext cx="6274148" cy="1852095"/>
          </a:xfrm>
          <a:prstGeom prst="rect">
            <a:avLst/>
          </a:prstGeom>
          <a:solidFill>
            <a:schemeClr val="accent4">
              <a:hueOff val="-476017"/>
              <a:lumOff val="-10042"/>
            </a:schemeClr>
          </a:solidFill>
          <a:effectLst>
            <a:outerShdw sx="100000" sy="100000" kx="0" ky="0" algn="b" rotWithShape="0" blurRad="177800" dist="133839" dir="8616298">
              <a:schemeClr val="accent5">
                <a:lumOff val="-29866"/>
                <a:alpha val="50000"/>
              </a:schemeClr>
            </a:outerShdw>
          </a:effectLst>
        </p:spPr>
        <p:txBody>
          <a:bodyPr anchor="ctr"/>
          <a:lstStyle>
            <a:lvl1pPr algn="ctr" defTabSz="825500">
              <a:lnSpc>
                <a:spcPct val="100000"/>
              </a:lnSpc>
              <a:defRPr b="0" spc="0" sz="11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METODO</a:t>
            </a:r>
          </a:p>
        </p:txBody>
      </p:sp>
      <p:sp>
        <p:nvSpPr>
          <p:cNvPr id="217" name="metà = “dietro”…"/>
          <p:cNvSpPr txBox="1"/>
          <p:nvPr>
            <p:ph type="body" sz="half" idx="1"/>
          </p:nvPr>
        </p:nvSpPr>
        <p:spPr>
          <a:xfrm>
            <a:off x="888788" y="5406943"/>
            <a:ext cx="16049505" cy="825601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4900"/>
              </a:spcBef>
              <a:buSzTx/>
              <a:buNone/>
              <a:defRPr sz="9700"/>
            </a:pPr>
            <a:r>
              <a:rPr>
                <a:solidFill>
                  <a:schemeClr val="accent5">
                    <a:lumOff val="-29866"/>
                  </a:schemeClr>
                </a:solidFill>
              </a:rPr>
              <a:t>metà </a:t>
            </a:r>
            <a:r>
              <a:t>= </a:t>
            </a:r>
            <a:r>
              <a:rPr i="1"/>
              <a:t>“dietro”</a:t>
            </a:r>
          </a:p>
          <a:p>
            <a:pPr marL="0" indent="0">
              <a:lnSpc>
                <a:spcPct val="150000"/>
              </a:lnSpc>
              <a:spcBef>
                <a:spcPts val="4900"/>
              </a:spcBef>
              <a:buSzTx/>
              <a:buNone/>
              <a:defRPr sz="9700"/>
            </a:pPr>
            <a:r>
              <a:rPr>
                <a:solidFill>
                  <a:schemeClr val="accent5">
                    <a:lumOff val="-29866"/>
                  </a:schemeClr>
                </a:solidFill>
              </a:rPr>
              <a:t>hodós</a:t>
            </a:r>
            <a:r>
              <a:t> = </a:t>
            </a:r>
            <a:r>
              <a:rPr i="1"/>
              <a:t>“cammino, via”</a:t>
            </a:r>
          </a:p>
        </p:txBody>
      </p:sp>
      <p:pic>
        <p:nvPicPr>
          <p:cNvPr id="218" name="logo per WEB.png" descr="logo per WEB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20700" y="-533400"/>
            <a:ext cx="3441888" cy="22827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0" dir="8518499">
              <a:srgbClr val="000000">
                <a:alpha val="62475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2245.jpg" descr="224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659" y="-310234"/>
            <a:ext cx="24411317" cy="14336468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METODO DI STUDIO"/>
          <p:cNvSpPr txBox="1"/>
          <p:nvPr>
            <p:ph type="title"/>
          </p:nvPr>
        </p:nvSpPr>
        <p:spPr>
          <a:xfrm>
            <a:off x="914399" y="1986961"/>
            <a:ext cx="12321085" cy="1852095"/>
          </a:xfrm>
          <a:prstGeom prst="rect">
            <a:avLst/>
          </a:prstGeom>
          <a:solidFill>
            <a:schemeClr val="accent4">
              <a:hueOff val="-476017"/>
              <a:lumOff val="-10042"/>
            </a:schemeClr>
          </a:solidFill>
          <a:effectLst>
            <a:outerShdw sx="100000" sy="100000" kx="0" ky="0" algn="b" rotWithShape="0" blurRad="177800" dist="133839" dir="8616298">
              <a:schemeClr val="accent5">
                <a:lumOff val="-29866"/>
                <a:alpha val="50000"/>
              </a:schemeClr>
            </a:outerShdw>
          </a:effectLst>
        </p:spPr>
        <p:txBody>
          <a:bodyPr anchor="ctr"/>
          <a:lstStyle>
            <a:lvl1pPr algn="ctr" defTabSz="742950">
              <a:lnSpc>
                <a:spcPct val="100000"/>
              </a:lnSpc>
              <a:defRPr b="0" spc="0" sz="99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METODO DI STUDIO</a:t>
            </a:r>
          </a:p>
        </p:txBody>
      </p:sp>
      <p:sp>
        <p:nvSpPr>
          <p:cNvPr id="222" name="insieme delle strategie di studio utili per imparare nel modo più facile e più efficace"/>
          <p:cNvSpPr txBox="1"/>
          <p:nvPr>
            <p:ph type="body" sz="half" idx="1"/>
          </p:nvPr>
        </p:nvSpPr>
        <p:spPr>
          <a:xfrm>
            <a:off x="888788" y="4860843"/>
            <a:ext cx="11467782" cy="82560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900"/>
              </a:spcBef>
              <a:buSzTx/>
              <a:buNone/>
              <a:defRPr sz="9700"/>
            </a:lvl1pPr>
          </a:lstStyle>
          <a:p>
            <a:pPr/>
            <a:r>
              <a:t>insieme delle strategie di studio utili per imparare nel modo più facile e più efficace</a:t>
            </a:r>
          </a:p>
        </p:txBody>
      </p:sp>
      <p:pic>
        <p:nvPicPr>
          <p:cNvPr id="223" name="logo per WEB.png" descr="logo per WEB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20700" y="-533400"/>
            <a:ext cx="3441888" cy="22827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0" dir="8518499">
              <a:srgbClr val="000000">
                <a:alpha val="62475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3284161.jpg" descr="3284161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7812" r="0" b="781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56" name="I MECCANISM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 MECCANISMI</a:t>
            </a:r>
          </a:p>
        </p:txBody>
      </p:sp>
      <p:sp>
        <p:nvSpPr>
          <p:cNvPr id="157" name="Autore e data"/>
          <p:cNvSpPr txBox="1"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  </a:t>
            </a:r>
          </a:p>
        </p:txBody>
      </p:sp>
      <p:sp>
        <p:nvSpPr>
          <p:cNvPr id="158" name="del vostro apprendimento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1389853">
              <a:lnSpc>
                <a:spcPct val="80000"/>
              </a:lnSpc>
              <a:defRPr spc="-132" sz="6612"/>
            </a:lvl1pPr>
          </a:lstStyle>
          <a:p>
            <a:pPr/>
            <a:r>
              <a:t>del vostro apprendimento</a:t>
            </a:r>
          </a:p>
        </p:txBody>
      </p:sp>
      <p:pic>
        <p:nvPicPr>
          <p:cNvPr id="159" name="logo per WEB.png" descr="logo per WEB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20700" y="-533400"/>
            <a:ext cx="3441888" cy="22827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0" dir="8518499">
              <a:srgbClr val="000000">
                <a:alpha val="62475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10828.jpg" descr="10828.jp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6419" t="0" r="16419" b="0"/>
          <a:stretch>
            <a:fillRect/>
          </a:stretch>
        </p:blipFill>
        <p:spPr>
          <a:xfrm>
            <a:off x="12192000" y="1270000"/>
            <a:ext cx="10922000" cy="11176000"/>
          </a:xfrm>
          <a:prstGeom prst="rect">
            <a:avLst/>
          </a:prstGeom>
        </p:spPr>
      </p:pic>
      <p:sp>
        <p:nvSpPr>
          <p:cNvPr id="162" name="Perché venite a scuola?"/>
          <p:cNvSpPr txBox="1"/>
          <p:nvPr>
            <p:ph type="title"/>
          </p:nvPr>
        </p:nvSpPr>
        <p:spPr>
          <a:xfrm>
            <a:off x="1206500" y="2394367"/>
            <a:ext cx="9779001" cy="5882273"/>
          </a:xfrm>
          <a:prstGeom prst="rect">
            <a:avLst/>
          </a:prstGeom>
        </p:spPr>
        <p:txBody>
          <a:bodyPr/>
          <a:lstStyle>
            <a:lvl1pPr>
              <a:defRPr spc="-241" sz="121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Perché venite a scuola?</a:t>
            </a:r>
          </a:p>
        </p:txBody>
      </p:sp>
      <p:sp>
        <p:nvSpPr>
          <p:cNvPr id="163" name="Sottotitolo diapositiva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 </a:t>
            </a:r>
          </a:p>
        </p:txBody>
      </p:sp>
      <p:pic>
        <p:nvPicPr>
          <p:cNvPr id="164" name="logo per WEB.png" descr="logo per WEB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20700" y="-533400"/>
            <a:ext cx="3441888" cy="22827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0" dir="8518499">
              <a:srgbClr val="000000">
                <a:alpha val="62475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ottotitolo diapositiva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 </a:t>
            </a:r>
          </a:p>
        </p:txBody>
      </p:sp>
      <p:sp>
        <p:nvSpPr>
          <p:cNvPr id="167" name="Per studiare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81000" indent="-381000">
              <a:lnSpc>
                <a:spcPct val="209999"/>
              </a:lnSpc>
              <a:buSzPct val="90000"/>
              <a:buAutoNum type="alphaUcParenR" startAt="1"/>
              <a:defRPr sz="7200"/>
            </a:pPr>
            <a:r>
              <a:t> Per studiare</a:t>
            </a:r>
          </a:p>
          <a:p>
            <a:pPr marL="381000" indent="-381000">
              <a:lnSpc>
                <a:spcPct val="209999"/>
              </a:lnSpc>
              <a:buSzPct val="90000"/>
              <a:buAutoNum type="alphaUcParenR" startAt="1"/>
              <a:defRPr sz="7200"/>
            </a:pPr>
            <a:r>
              <a:t> Per imparare</a:t>
            </a:r>
          </a:p>
          <a:p>
            <a:pPr marL="381000" indent="-381000">
              <a:lnSpc>
                <a:spcPct val="209999"/>
              </a:lnSpc>
              <a:buSzPct val="90000"/>
              <a:buAutoNum type="alphaUcParenR" startAt="1"/>
              <a:defRPr sz="7200"/>
            </a:pPr>
            <a:r>
              <a:t> Perché mi obbligano</a:t>
            </a:r>
          </a:p>
        </p:txBody>
      </p:sp>
      <p:pic>
        <p:nvPicPr>
          <p:cNvPr id="168" name="10828.jpg" descr="10828.jpg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rcRect l="16472" t="0" r="16472" b="0"/>
          <a:stretch>
            <a:fillRect/>
          </a:stretch>
        </p:blipFill>
        <p:spPr>
          <a:xfrm>
            <a:off x="12192000" y="1263848"/>
            <a:ext cx="10916874" cy="11188205"/>
          </a:xfrm>
          <a:prstGeom prst="rect">
            <a:avLst/>
          </a:prstGeom>
        </p:spPr>
      </p:pic>
      <p:sp>
        <p:nvSpPr>
          <p:cNvPr id="169" name="Perché vieni a scuola?"/>
          <p:cNvSpPr txBox="1"/>
          <p:nvPr>
            <p:ph type="title"/>
          </p:nvPr>
        </p:nvSpPr>
        <p:spPr>
          <a:xfrm>
            <a:off x="489935" y="1585638"/>
            <a:ext cx="11668859" cy="2509428"/>
          </a:xfrm>
          <a:prstGeom prst="rect">
            <a:avLst/>
          </a:prstGeom>
        </p:spPr>
        <p:txBody>
          <a:bodyPr/>
          <a:lstStyle>
            <a:lvl1pPr>
              <a:defRPr spc="-176" sz="88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pPr/>
            <a:r>
              <a:t>Perché vieni a scuola?</a:t>
            </a:r>
          </a:p>
        </p:txBody>
      </p:sp>
      <p:pic>
        <p:nvPicPr>
          <p:cNvPr id="170" name="logo per WEB.png" descr="logo per WEB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20700" y="-533400"/>
            <a:ext cx="3441888" cy="22827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0" dir="8518499">
              <a:srgbClr val="000000">
                <a:alpha val="62475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logo per WEB.png" descr="logo per WE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20700" y="-533400"/>
            <a:ext cx="3441888" cy="22827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0" dir="8518499">
              <a:srgbClr val="000000">
                <a:alpha val="62475"/>
              </a:srgbClr>
            </a:outerShdw>
          </a:effectLst>
        </p:spPr>
      </p:pic>
      <p:pic>
        <p:nvPicPr>
          <p:cNvPr id="173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41470" y="252701"/>
            <a:ext cx="19501060" cy="13210598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A) PER STUDIARE"/>
          <p:cNvSpPr txBox="1"/>
          <p:nvPr/>
        </p:nvSpPr>
        <p:spPr>
          <a:xfrm>
            <a:off x="3778811" y="2456496"/>
            <a:ext cx="7991349" cy="1424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FFFFFF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1pPr>
          </a:lstStyle>
          <a:p>
            <a:pPr/>
            <a:r>
              <a:t>A) PER STUDIARE</a:t>
            </a:r>
          </a:p>
        </p:txBody>
      </p:sp>
      <p:sp>
        <p:nvSpPr>
          <p:cNvPr id="175" name="B) PER IMPARARE"/>
          <p:cNvSpPr txBox="1"/>
          <p:nvPr/>
        </p:nvSpPr>
        <p:spPr>
          <a:xfrm>
            <a:off x="12502079" y="2456496"/>
            <a:ext cx="8103109" cy="1424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FFFFFF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1pPr>
          </a:lstStyle>
          <a:p>
            <a:pPr/>
            <a:r>
              <a:t>B) PER IMPARARE</a:t>
            </a:r>
          </a:p>
        </p:txBody>
      </p:sp>
      <p:sp>
        <p:nvSpPr>
          <p:cNvPr id="176" name="Quale dei due verbi è causa dell’altro?"/>
          <p:cNvSpPr txBox="1"/>
          <p:nvPr/>
        </p:nvSpPr>
        <p:spPr>
          <a:xfrm>
            <a:off x="4916353" y="6271577"/>
            <a:ext cx="13419710" cy="1172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500">
                <a:solidFill>
                  <a:schemeClr val="accent4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1pPr>
          </a:lstStyle>
          <a:p>
            <a:pPr/>
            <a:r>
              <a:t>Quale dei due verbi è causa dell’altro?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logo per WEB.png" descr="logo per WE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20700" y="-533400"/>
            <a:ext cx="3441888" cy="22827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0" dir="8518499">
              <a:srgbClr val="000000">
                <a:alpha val="62475"/>
              </a:srgbClr>
            </a:outerShdw>
          </a:effectLst>
        </p:spPr>
      </p:pic>
      <p:pic>
        <p:nvPicPr>
          <p:cNvPr id="179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41470" y="252701"/>
            <a:ext cx="19501060" cy="13210598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Imparare = Obiettivo"/>
          <p:cNvSpPr txBox="1"/>
          <p:nvPr/>
        </p:nvSpPr>
        <p:spPr>
          <a:xfrm>
            <a:off x="7624317" y="4489442"/>
            <a:ext cx="9135365" cy="1424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FFFFFF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1pPr>
          </a:lstStyle>
          <a:p>
            <a:pPr/>
            <a:r>
              <a:t>Imparare = Obiettivo</a:t>
            </a:r>
          </a:p>
        </p:txBody>
      </p:sp>
      <p:sp>
        <p:nvSpPr>
          <p:cNvPr id="181" name="Si studia per imparare"/>
          <p:cNvSpPr txBox="1"/>
          <p:nvPr/>
        </p:nvSpPr>
        <p:spPr>
          <a:xfrm>
            <a:off x="7646694" y="2582543"/>
            <a:ext cx="7959028" cy="1172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500">
                <a:solidFill>
                  <a:schemeClr val="accent4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1pPr>
          </a:lstStyle>
          <a:p>
            <a:pPr/>
            <a:r>
              <a:t>Si studia per imparare</a:t>
            </a:r>
          </a:p>
        </p:txBody>
      </p:sp>
      <p:sp>
        <p:nvSpPr>
          <p:cNvPr id="182" name="Studiare = Mezzo per raggiungerlo"/>
          <p:cNvSpPr txBox="1"/>
          <p:nvPr/>
        </p:nvSpPr>
        <p:spPr>
          <a:xfrm>
            <a:off x="4670298" y="6648436"/>
            <a:ext cx="15043405" cy="1424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FFFFFF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1pPr>
          </a:lstStyle>
          <a:p>
            <a:pPr/>
            <a:r>
              <a:t>Studiare = Mezzo per raggiungerlo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logo per WEB.png" descr="logo per WE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20700" y="-533400"/>
            <a:ext cx="3441888" cy="22827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0" dir="8518499">
              <a:srgbClr val="000000">
                <a:alpha val="62475"/>
              </a:srgbClr>
            </a:outerShdw>
          </a:effectLst>
        </p:spPr>
      </p:pic>
      <p:pic>
        <p:nvPicPr>
          <p:cNvPr id="185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41470" y="252701"/>
            <a:ext cx="19501060" cy="13210598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MA COSA SIGNIFICA STUDIARE?"/>
          <p:cNvSpPr txBox="1"/>
          <p:nvPr/>
        </p:nvSpPr>
        <p:spPr>
          <a:xfrm>
            <a:off x="3763803" y="4200602"/>
            <a:ext cx="16856394" cy="16391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300">
                <a:solidFill>
                  <a:schemeClr val="accent4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1pPr>
          </a:lstStyle>
          <a:p>
            <a:pPr/>
            <a:r>
              <a:t>MA COSA SIGNIFICA STUDIARE?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beckground.jpg" descr="beckgroun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7826" y="-156449"/>
            <a:ext cx="24779652" cy="14028898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TUDIO"/>
          <p:cNvSpPr txBox="1"/>
          <p:nvPr>
            <p:ph type="title"/>
          </p:nvPr>
        </p:nvSpPr>
        <p:spPr>
          <a:xfrm>
            <a:off x="1206499" y="1567861"/>
            <a:ext cx="21971001" cy="2509428"/>
          </a:xfrm>
          <a:prstGeom prst="rect">
            <a:avLst/>
          </a:prstGeom>
        </p:spPr>
        <p:txBody>
          <a:bodyPr/>
          <a:lstStyle>
            <a:lvl1pPr algn="ctr">
              <a:defRPr spc="-300" sz="15000">
                <a:solidFill>
                  <a:srgbClr val="FFFFFF"/>
                </a:solidFill>
              </a:defRPr>
            </a:lvl1pPr>
          </a:lstStyle>
          <a:p>
            <a:pPr/>
            <a:r>
              <a:t>STUDIO</a:t>
            </a:r>
          </a:p>
        </p:txBody>
      </p:sp>
      <p:sp>
        <p:nvSpPr>
          <p:cNvPr id="190" name="Intenzionalità…"/>
          <p:cNvSpPr txBox="1"/>
          <p:nvPr>
            <p:ph type="body" sz="half" idx="1"/>
          </p:nvPr>
        </p:nvSpPr>
        <p:spPr>
          <a:xfrm>
            <a:off x="7445707" y="5406943"/>
            <a:ext cx="9966355" cy="8256012"/>
          </a:xfrm>
          <a:prstGeom prst="rect">
            <a:avLst/>
          </a:prstGeom>
        </p:spPr>
        <p:txBody>
          <a:bodyPr/>
          <a:lstStyle/>
          <a:p>
            <a:pPr marL="596900" indent="-596900">
              <a:lnSpc>
                <a:spcPct val="150000"/>
              </a:lnSpc>
              <a:spcBef>
                <a:spcPts val="4900"/>
              </a:spcBef>
              <a:buSzPct val="74000"/>
              <a:buChar char="๏"/>
              <a:defRPr sz="9700">
                <a:solidFill>
                  <a:srgbClr val="FFFFFF"/>
                </a:solidFill>
              </a:defRPr>
            </a:pPr>
            <a:r>
              <a:t> Intenzionalità</a:t>
            </a:r>
          </a:p>
          <a:p>
            <a:pPr marL="596900" indent="-596900">
              <a:lnSpc>
                <a:spcPct val="150000"/>
              </a:lnSpc>
              <a:spcBef>
                <a:spcPts val="4900"/>
              </a:spcBef>
              <a:buSzPct val="74000"/>
              <a:buChar char="๏"/>
              <a:defRPr sz="9700">
                <a:solidFill>
                  <a:srgbClr val="FFFFFF"/>
                </a:solidFill>
              </a:defRPr>
            </a:pPr>
            <a:r>
              <a:t> Organizzazione</a:t>
            </a:r>
          </a:p>
        </p:txBody>
      </p:sp>
      <p:sp>
        <p:nvSpPr>
          <p:cNvPr id="191" name="Rettangolo"/>
          <p:cNvSpPr/>
          <p:nvPr/>
        </p:nvSpPr>
        <p:spPr>
          <a:xfrm>
            <a:off x="920898" y="863600"/>
            <a:ext cx="22542204" cy="11988800"/>
          </a:xfrm>
          <a:prstGeom prst="rect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92" name="logo per WEB.png" descr="logo per WEB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20700" y="-533400"/>
            <a:ext cx="3441888" cy="22827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0" dir="8518499">
              <a:srgbClr val="000000">
                <a:alpha val="62475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beckground.jpg" descr="beckgroun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7826" y="-156449"/>
            <a:ext cx="24779652" cy="14028898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SI IMPARA SE SI VUOLE"/>
          <p:cNvSpPr txBox="1"/>
          <p:nvPr>
            <p:ph type="title"/>
          </p:nvPr>
        </p:nvSpPr>
        <p:spPr>
          <a:xfrm>
            <a:off x="1206500" y="5121696"/>
            <a:ext cx="21971001" cy="3879008"/>
          </a:xfrm>
          <a:prstGeom prst="rect">
            <a:avLst/>
          </a:prstGeom>
        </p:spPr>
        <p:txBody>
          <a:bodyPr/>
          <a:lstStyle>
            <a:lvl1pPr algn="ctr">
              <a:defRPr spc="-300" sz="15000">
                <a:solidFill>
                  <a:srgbClr val="FFFFFF"/>
                </a:solidFill>
              </a:defRPr>
            </a:lvl1pPr>
          </a:lstStyle>
          <a:p>
            <a:pPr/>
            <a:r>
              <a:t>SI IMPARA SE SI VUOLE</a:t>
            </a:r>
          </a:p>
        </p:txBody>
      </p:sp>
      <p:sp>
        <p:nvSpPr>
          <p:cNvPr id="196" name="Sottotitolo diapositiva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  </a:t>
            </a:r>
          </a:p>
        </p:txBody>
      </p:sp>
      <p:sp>
        <p:nvSpPr>
          <p:cNvPr id="197" name="Rettangolo"/>
          <p:cNvSpPr/>
          <p:nvPr/>
        </p:nvSpPr>
        <p:spPr>
          <a:xfrm>
            <a:off x="920898" y="863600"/>
            <a:ext cx="22542204" cy="11988800"/>
          </a:xfrm>
          <a:prstGeom prst="rect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98" name="logo per WEB.png" descr="logo per WEB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20700" y="-533400"/>
            <a:ext cx="3441888" cy="22827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0" dir="8518499">
              <a:srgbClr val="000000">
                <a:alpha val="62475"/>
              </a:srgbClr>
            </a:outerShdw>
          </a:effectLst>
        </p:spPr>
      </p:pic>
      <p:sp>
        <p:nvSpPr>
          <p:cNvPr id="199" name="Ornamento 16"/>
          <p:cNvSpPr/>
          <p:nvPr/>
        </p:nvSpPr>
        <p:spPr>
          <a:xfrm>
            <a:off x="10371772" y="10048997"/>
            <a:ext cx="3640455" cy="3886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007" fill="norm" stroke="1" extrusionOk="0">
                <a:moveTo>
                  <a:pt x="9472" y="21"/>
                </a:moveTo>
                <a:cubicBezTo>
                  <a:pt x="9223" y="53"/>
                  <a:pt x="8975" y="641"/>
                  <a:pt x="8772" y="1801"/>
                </a:cubicBezTo>
                <a:cubicBezTo>
                  <a:pt x="8137" y="-1445"/>
                  <a:pt x="7234" y="1021"/>
                  <a:pt x="7074" y="6181"/>
                </a:cubicBezTo>
                <a:cubicBezTo>
                  <a:pt x="7070" y="6301"/>
                  <a:pt x="7067" y="6425"/>
                  <a:pt x="7064" y="6545"/>
                </a:cubicBezTo>
                <a:cubicBezTo>
                  <a:pt x="3830" y="6672"/>
                  <a:pt x="1931" y="6955"/>
                  <a:pt x="24" y="7259"/>
                </a:cubicBezTo>
                <a:cubicBezTo>
                  <a:pt x="10" y="7263"/>
                  <a:pt x="0" y="7349"/>
                  <a:pt x="0" y="7446"/>
                </a:cubicBezTo>
                <a:lnTo>
                  <a:pt x="0" y="8477"/>
                </a:lnTo>
                <a:cubicBezTo>
                  <a:pt x="0" y="8574"/>
                  <a:pt x="10" y="8649"/>
                  <a:pt x="24" y="8653"/>
                </a:cubicBezTo>
                <a:cubicBezTo>
                  <a:pt x="2070" y="8979"/>
                  <a:pt x="3801" y="9240"/>
                  <a:pt x="7072" y="9367"/>
                </a:cubicBezTo>
                <a:cubicBezTo>
                  <a:pt x="7243" y="14966"/>
                  <a:pt x="8249" y="17172"/>
                  <a:pt x="8848" y="13068"/>
                </a:cubicBezTo>
                <a:cubicBezTo>
                  <a:pt x="9572" y="8106"/>
                  <a:pt x="9322" y="9816"/>
                  <a:pt x="9376" y="9449"/>
                </a:cubicBezTo>
                <a:cubicBezTo>
                  <a:pt x="9794" y="12417"/>
                  <a:pt x="10494" y="19166"/>
                  <a:pt x="11426" y="14286"/>
                </a:cubicBezTo>
                <a:cubicBezTo>
                  <a:pt x="11850" y="16535"/>
                  <a:pt x="12432" y="16401"/>
                  <a:pt x="12832" y="14134"/>
                </a:cubicBezTo>
                <a:cubicBezTo>
                  <a:pt x="13467" y="17338"/>
                  <a:pt x="14364" y="14891"/>
                  <a:pt x="14524" y="9730"/>
                </a:cubicBezTo>
                <a:cubicBezTo>
                  <a:pt x="14528" y="9610"/>
                  <a:pt x="14531" y="9487"/>
                  <a:pt x="14534" y="9367"/>
                </a:cubicBezTo>
                <a:cubicBezTo>
                  <a:pt x="17341" y="9258"/>
                  <a:pt x="19089" y="9035"/>
                  <a:pt x="21575" y="8641"/>
                </a:cubicBezTo>
                <a:cubicBezTo>
                  <a:pt x="21589" y="8637"/>
                  <a:pt x="21600" y="8563"/>
                  <a:pt x="21600" y="8465"/>
                </a:cubicBezTo>
                <a:lnTo>
                  <a:pt x="21600" y="7435"/>
                </a:lnTo>
                <a:cubicBezTo>
                  <a:pt x="21600" y="7337"/>
                  <a:pt x="21590" y="7263"/>
                  <a:pt x="21576" y="7259"/>
                </a:cubicBezTo>
                <a:cubicBezTo>
                  <a:pt x="21279" y="7214"/>
                  <a:pt x="18303" y="6694"/>
                  <a:pt x="14528" y="6545"/>
                </a:cubicBezTo>
                <a:cubicBezTo>
                  <a:pt x="14357" y="934"/>
                  <a:pt x="13349" y="-1260"/>
                  <a:pt x="12751" y="2843"/>
                </a:cubicBezTo>
                <a:cubicBezTo>
                  <a:pt x="12026" y="7806"/>
                  <a:pt x="12277" y="6095"/>
                  <a:pt x="12223" y="6463"/>
                </a:cubicBezTo>
                <a:cubicBezTo>
                  <a:pt x="12091" y="5529"/>
                  <a:pt x="11785" y="3355"/>
                  <a:pt x="11654" y="2422"/>
                </a:cubicBezTo>
                <a:cubicBezTo>
                  <a:pt x="11648" y="2407"/>
                  <a:pt x="10958" y="-2434"/>
                  <a:pt x="10177" y="1614"/>
                </a:cubicBezTo>
                <a:cubicBezTo>
                  <a:pt x="9969" y="521"/>
                  <a:pt x="9721" y="-11"/>
                  <a:pt x="9472" y="21"/>
                </a:cubicBezTo>
                <a:close/>
                <a:moveTo>
                  <a:pt x="13483" y="2586"/>
                </a:moveTo>
                <a:cubicBezTo>
                  <a:pt x="13809" y="2629"/>
                  <a:pt x="14122" y="4076"/>
                  <a:pt x="14222" y="6545"/>
                </a:cubicBezTo>
                <a:cubicBezTo>
                  <a:pt x="12283" y="6470"/>
                  <a:pt x="14951" y="6558"/>
                  <a:pt x="12558" y="6498"/>
                </a:cubicBezTo>
                <a:cubicBezTo>
                  <a:pt x="12563" y="6456"/>
                  <a:pt x="12951" y="3936"/>
                  <a:pt x="12926" y="4097"/>
                </a:cubicBezTo>
                <a:cubicBezTo>
                  <a:pt x="13088" y="3040"/>
                  <a:pt x="13287" y="2560"/>
                  <a:pt x="13483" y="2586"/>
                </a:cubicBezTo>
                <a:close/>
                <a:moveTo>
                  <a:pt x="8117" y="2691"/>
                </a:moveTo>
                <a:cubicBezTo>
                  <a:pt x="8311" y="2707"/>
                  <a:pt x="8507" y="3237"/>
                  <a:pt x="8659" y="4354"/>
                </a:cubicBezTo>
                <a:cubicBezTo>
                  <a:pt x="8665" y="4403"/>
                  <a:pt x="8971" y="6573"/>
                  <a:pt x="8961" y="6498"/>
                </a:cubicBezTo>
                <a:cubicBezTo>
                  <a:pt x="7707" y="6531"/>
                  <a:pt x="9154" y="6465"/>
                  <a:pt x="7379" y="6533"/>
                </a:cubicBezTo>
                <a:cubicBezTo>
                  <a:pt x="7476" y="4057"/>
                  <a:pt x="7793" y="2666"/>
                  <a:pt x="8117" y="2691"/>
                </a:cubicBezTo>
                <a:close/>
                <a:moveTo>
                  <a:pt x="9529" y="2961"/>
                </a:moveTo>
                <a:cubicBezTo>
                  <a:pt x="9927" y="3168"/>
                  <a:pt x="10207" y="6148"/>
                  <a:pt x="10284" y="6474"/>
                </a:cubicBezTo>
                <a:lnTo>
                  <a:pt x="9480" y="6486"/>
                </a:lnTo>
                <a:lnTo>
                  <a:pt x="9096" y="3874"/>
                </a:lnTo>
                <a:cubicBezTo>
                  <a:pt x="9251" y="3127"/>
                  <a:pt x="9397" y="2891"/>
                  <a:pt x="9529" y="2961"/>
                </a:cubicBezTo>
                <a:close/>
                <a:moveTo>
                  <a:pt x="10947" y="3019"/>
                </a:moveTo>
                <a:cubicBezTo>
                  <a:pt x="11376" y="3474"/>
                  <a:pt x="11709" y="6643"/>
                  <a:pt x="11684" y="6474"/>
                </a:cubicBezTo>
                <a:lnTo>
                  <a:pt x="10895" y="6463"/>
                </a:lnTo>
                <a:lnTo>
                  <a:pt x="10496" y="3698"/>
                </a:lnTo>
                <a:cubicBezTo>
                  <a:pt x="10651" y="3023"/>
                  <a:pt x="10804" y="2868"/>
                  <a:pt x="10947" y="3019"/>
                </a:cubicBezTo>
                <a:close/>
                <a:moveTo>
                  <a:pt x="7378" y="9391"/>
                </a:moveTo>
                <a:cubicBezTo>
                  <a:pt x="8968" y="9454"/>
                  <a:pt x="8228" y="9407"/>
                  <a:pt x="9042" y="9426"/>
                </a:cubicBezTo>
                <a:cubicBezTo>
                  <a:pt x="9036" y="9463"/>
                  <a:pt x="8651" y="11988"/>
                  <a:pt x="8675" y="11827"/>
                </a:cubicBezTo>
                <a:cubicBezTo>
                  <a:pt x="8236" y="14694"/>
                  <a:pt x="7535" y="13281"/>
                  <a:pt x="7378" y="9391"/>
                </a:cubicBezTo>
                <a:close/>
                <a:moveTo>
                  <a:pt x="14221" y="9391"/>
                </a:moveTo>
                <a:cubicBezTo>
                  <a:pt x="14146" y="11306"/>
                  <a:pt x="13905" y="12840"/>
                  <a:pt x="13627" y="13162"/>
                </a:cubicBezTo>
                <a:cubicBezTo>
                  <a:pt x="13149" y="13687"/>
                  <a:pt x="12952" y="11633"/>
                  <a:pt x="12639" y="9426"/>
                </a:cubicBezTo>
                <a:cubicBezTo>
                  <a:pt x="13881" y="9392"/>
                  <a:pt x="12452" y="9462"/>
                  <a:pt x="14221" y="9391"/>
                </a:cubicBezTo>
                <a:close/>
                <a:moveTo>
                  <a:pt x="12120" y="9437"/>
                </a:moveTo>
                <a:lnTo>
                  <a:pt x="12509" y="12073"/>
                </a:lnTo>
                <a:cubicBezTo>
                  <a:pt x="11887" y="14996"/>
                  <a:pt x="11427" y="9888"/>
                  <a:pt x="11325" y="9449"/>
                </a:cubicBezTo>
                <a:lnTo>
                  <a:pt x="12120" y="9437"/>
                </a:lnTo>
                <a:close/>
                <a:moveTo>
                  <a:pt x="9917" y="9449"/>
                </a:moveTo>
                <a:lnTo>
                  <a:pt x="10714" y="9461"/>
                </a:lnTo>
                <a:lnTo>
                  <a:pt x="11111" y="12201"/>
                </a:lnTo>
                <a:cubicBezTo>
                  <a:pt x="10633" y="14338"/>
                  <a:pt x="10233" y="11576"/>
                  <a:pt x="10228" y="11557"/>
                </a:cubicBezTo>
                <a:cubicBezTo>
                  <a:pt x="10221" y="11516"/>
                  <a:pt x="9907" y="9382"/>
                  <a:pt x="9917" y="944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0" name="Ornamento 16"/>
          <p:cNvSpPr/>
          <p:nvPr/>
        </p:nvSpPr>
        <p:spPr>
          <a:xfrm>
            <a:off x="10371772" y="2628227"/>
            <a:ext cx="3640455" cy="3886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007" fill="norm" stroke="1" extrusionOk="0">
                <a:moveTo>
                  <a:pt x="9472" y="21"/>
                </a:moveTo>
                <a:cubicBezTo>
                  <a:pt x="9223" y="53"/>
                  <a:pt x="8975" y="641"/>
                  <a:pt x="8772" y="1801"/>
                </a:cubicBezTo>
                <a:cubicBezTo>
                  <a:pt x="8137" y="-1445"/>
                  <a:pt x="7234" y="1021"/>
                  <a:pt x="7074" y="6181"/>
                </a:cubicBezTo>
                <a:cubicBezTo>
                  <a:pt x="7070" y="6301"/>
                  <a:pt x="7067" y="6425"/>
                  <a:pt x="7064" y="6545"/>
                </a:cubicBezTo>
                <a:cubicBezTo>
                  <a:pt x="3830" y="6672"/>
                  <a:pt x="1931" y="6955"/>
                  <a:pt x="24" y="7259"/>
                </a:cubicBezTo>
                <a:cubicBezTo>
                  <a:pt x="10" y="7263"/>
                  <a:pt x="0" y="7349"/>
                  <a:pt x="0" y="7446"/>
                </a:cubicBezTo>
                <a:lnTo>
                  <a:pt x="0" y="8477"/>
                </a:lnTo>
                <a:cubicBezTo>
                  <a:pt x="0" y="8574"/>
                  <a:pt x="10" y="8649"/>
                  <a:pt x="24" y="8653"/>
                </a:cubicBezTo>
                <a:cubicBezTo>
                  <a:pt x="2070" y="8979"/>
                  <a:pt x="3801" y="9240"/>
                  <a:pt x="7072" y="9367"/>
                </a:cubicBezTo>
                <a:cubicBezTo>
                  <a:pt x="7243" y="14966"/>
                  <a:pt x="8249" y="17172"/>
                  <a:pt x="8848" y="13068"/>
                </a:cubicBezTo>
                <a:cubicBezTo>
                  <a:pt x="9572" y="8106"/>
                  <a:pt x="9322" y="9816"/>
                  <a:pt x="9376" y="9449"/>
                </a:cubicBezTo>
                <a:cubicBezTo>
                  <a:pt x="9794" y="12417"/>
                  <a:pt x="10494" y="19166"/>
                  <a:pt x="11426" y="14286"/>
                </a:cubicBezTo>
                <a:cubicBezTo>
                  <a:pt x="11850" y="16535"/>
                  <a:pt x="12432" y="16401"/>
                  <a:pt x="12832" y="14134"/>
                </a:cubicBezTo>
                <a:cubicBezTo>
                  <a:pt x="13467" y="17338"/>
                  <a:pt x="14364" y="14891"/>
                  <a:pt x="14524" y="9730"/>
                </a:cubicBezTo>
                <a:cubicBezTo>
                  <a:pt x="14528" y="9610"/>
                  <a:pt x="14531" y="9487"/>
                  <a:pt x="14534" y="9367"/>
                </a:cubicBezTo>
                <a:cubicBezTo>
                  <a:pt x="17341" y="9258"/>
                  <a:pt x="19089" y="9035"/>
                  <a:pt x="21575" y="8641"/>
                </a:cubicBezTo>
                <a:cubicBezTo>
                  <a:pt x="21589" y="8637"/>
                  <a:pt x="21600" y="8563"/>
                  <a:pt x="21600" y="8465"/>
                </a:cubicBezTo>
                <a:lnTo>
                  <a:pt x="21600" y="7435"/>
                </a:lnTo>
                <a:cubicBezTo>
                  <a:pt x="21600" y="7337"/>
                  <a:pt x="21590" y="7263"/>
                  <a:pt x="21576" y="7259"/>
                </a:cubicBezTo>
                <a:cubicBezTo>
                  <a:pt x="21279" y="7214"/>
                  <a:pt x="18303" y="6694"/>
                  <a:pt x="14528" y="6545"/>
                </a:cubicBezTo>
                <a:cubicBezTo>
                  <a:pt x="14357" y="934"/>
                  <a:pt x="13349" y="-1260"/>
                  <a:pt x="12751" y="2843"/>
                </a:cubicBezTo>
                <a:cubicBezTo>
                  <a:pt x="12026" y="7806"/>
                  <a:pt x="12277" y="6095"/>
                  <a:pt x="12223" y="6463"/>
                </a:cubicBezTo>
                <a:cubicBezTo>
                  <a:pt x="12091" y="5529"/>
                  <a:pt x="11785" y="3355"/>
                  <a:pt x="11654" y="2422"/>
                </a:cubicBezTo>
                <a:cubicBezTo>
                  <a:pt x="11648" y="2407"/>
                  <a:pt x="10958" y="-2434"/>
                  <a:pt x="10177" y="1614"/>
                </a:cubicBezTo>
                <a:cubicBezTo>
                  <a:pt x="9969" y="521"/>
                  <a:pt x="9721" y="-11"/>
                  <a:pt x="9472" y="21"/>
                </a:cubicBezTo>
                <a:close/>
                <a:moveTo>
                  <a:pt x="13483" y="2586"/>
                </a:moveTo>
                <a:cubicBezTo>
                  <a:pt x="13809" y="2629"/>
                  <a:pt x="14122" y="4076"/>
                  <a:pt x="14222" y="6545"/>
                </a:cubicBezTo>
                <a:cubicBezTo>
                  <a:pt x="12283" y="6470"/>
                  <a:pt x="14951" y="6558"/>
                  <a:pt x="12558" y="6498"/>
                </a:cubicBezTo>
                <a:cubicBezTo>
                  <a:pt x="12563" y="6456"/>
                  <a:pt x="12951" y="3936"/>
                  <a:pt x="12926" y="4097"/>
                </a:cubicBezTo>
                <a:cubicBezTo>
                  <a:pt x="13088" y="3040"/>
                  <a:pt x="13287" y="2560"/>
                  <a:pt x="13483" y="2586"/>
                </a:cubicBezTo>
                <a:close/>
                <a:moveTo>
                  <a:pt x="8117" y="2691"/>
                </a:moveTo>
                <a:cubicBezTo>
                  <a:pt x="8311" y="2707"/>
                  <a:pt x="8507" y="3237"/>
                  <a:pt x="8659" y="4354"/>
                </a:cubicBezTo>
                <a:cubicBezTo>
                  <a:pt x="8665" y="4403"/>
                  <a:pt x="8971" y="6573"/>
                  <a:pt x="8961" y="6498"/>
                </a:cubicBezTo>
                <a:cubicBezTo>
                  <a:pt x="7707" y="6531"/>
                  <a:pt x="9154" y="6465"/>
                  <a:pt x="7379" y="6533"/>
                </a:cubicBezTo>
                <a:cubicBezTo>
                  <a:pt x="7476" y="4057"/>
                  <a:pt x="7793" y="2666"/>
                  <a:pt x="8117" y="2691"/>
                </a:cubicBezTo>
                <a:close/>
                <a:moveTo>
                  <a:pt x="9529" y="2961"/>
                </a:moveTo>
                <a:cubicBezTo>
                  <a:pt x="9927" y="3168"/>
                  <a:pt x="10207" y="6148"/>
                  <a:pt x="10284" y="6474"/>
                </a:cubicBezTo>
                <a:lnTo>
                  <a:pt x="9480" y="6486"/>
                </a:lnTo>
                <a:lnTo>
                  <a:pt x="9096" y="3874"/>
                </a:lnTo>
                <a:cubicBezTo>
                  <a:pt x="9251" y="3127"/>
                  <a:pt x="9397" y="2891"/>
                  <a:pt x="9529" y="2961"/>
                </a:cubicBezTo>
                <a:close/>
                <a:moveTo>
                  <a:pt x="10947" y="3019"/>
                </a:moveTo>
                <a:cubicBezTo>
                  <a:pt x="11376" y="3474"/>
                  <a:pt x="11709" y="6643"/>
                  <a:pt x="11684" y="6474"/>
                </a:cubicBezTo>
                <a:lnTo>
                  <a:pt x="10895" y="6463"/>
                </a:lnTo>
                <a:lnTo>
                  <a:pt x="10496" y="3698"/>
                </a:lnTo>
                <a:cubicBezTo>
                  <a:pt x="10651" y="3023"/>
                  <a:pt x="10804" y="2868"/>
                  <a:pt x="10947" y="3019"/>
                </a:cubicBezTo>
                <a:close/>
                <a:moveTo>
                  <a:pt x="7378" y="9391"/>
                </a:moveTo>
                <a:cubicBezTo>
                  <a:pt x="8968" y="9454"/>
                  <a:pt x="8228" y="9407"/>
                  <a:pt x="9042" y="9426"/>
                </a:cubicBezTo>
                <a:cubicBezTo>
                  <a:pt x="9036" y="9463"/>
                  <a:pt x="8651" y="11988"/>
                  <a:pt x="8675" y="11827"/>
                </a:cubicBezTo>
                <a:cubicBezTo>
                  <a:pt x="8236" y="14694"/>
                  <a:pt x="7535" y="13281"/>
                  <a:pt x="7378" y="9391"/>
                </a:cubicBezTo>
                <a:close/>
                <a:moveTo>
                  <a:pt x="14221" y="9391"/>
                </a:moveTo>
                <a:cubicBezTo>
                  <a:pt x="14146" y="11306"/>
                  <a:pt x="13905" y="12840"/>
                  <a:pt x="13627" y="13162"/>
                </a:cubicBezTo>
                <a:cubicBezTo>
                  <a:pt x="13149" y="13687"/>
                  <a:pt x="12952" y="11633"/>
                  <a:pt x="12639" y="9426"/>
                </a:cubicBezTo>
                <a:cubicBezTo>
                  <a:pt x="13881" y="9392"/>
                  <a:pt x="12452" y="9462"/>
                  <a:pt x="14221" y="9391"/>
                </a:cubicBezTo>
                <a:close/>
                <a:moveTo>
                  <a:pt x="12120" y="9437"/>
                </a:moveTo>
                <a:lnTo>
                  <a:pt x="12509" y="12073"/>
                </a:lnTo>
                <a:cubicBezTo>
                  <a:pt x="11887" y="14996"/>
                  <a:pt x="11427" y="9888"/>
                  <a:pt x="11325" y="9449"/>
                </a:cubicBezTo>
                <a:lnTo>
                  <a:pt x="12120" y="9437"/>
                </a:lnTo>
                <a:close/>
                <a:moveTo>
                  <a:pt x="9917" y="9449"/>
                </a:moveTo>
                <a:lnTo>
                  <a:pt x="10714" y="9461"/>
                </a:lnTo>
                <a:lnTo>
                  <a:pt x="11111" y="12201"/>
                </a:lnTo>
                <a:cubicBezTo>
                  <a:pt x="10633" y="14338"/>
                  <a:pt x="10233" y="11576"/>
                  <a:pt x="10228" y="11557"/>
                </a:cubicBezTo>
                <a:cubicBezTo>
                  <a:pt x="10221" y="11516"/>
                  <a:pt x="9907" y="9382"/>
                  <a:pt x="9917" y="944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